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2" r:id="rId5"/>
    <p:sldId id="258" r:id="rId6"/>
    <p:sldId id="259" r:id="rId7"/>
    <p:sldId id="260" r:id="rId8"/>
    <p:sldId id="261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F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74" autoAdjust="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9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6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4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7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8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4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5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8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6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C363-DEAE-4CB9-9189-510D74D0AB38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355F-719D-47AF-A197-9A736BAC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1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76113_11-p-fon-dlya-novogodnei-prezentatsii-dlya-dete-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7"/>
          <a:stretch/>
        </p:blipFill>
        <p:spPr bwMode="auto">
          <a:xfrm>
            <a:off x="-1" y="-47625"/>
            <a:ext cx="12192001" cy="69056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9325" y="1628775"/>
            <a:ext cx="7515225" cy="3231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34F45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34F45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</a:p>
          <a:p>
            <a:pPr algn="ctr"/>
            <a:r>
              <a:rPr lang="ru-RU" sz="48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34F45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«Наступает Новый Год»</a:t>
            </a:r>
          </a:p>
          <a:p>
            <a:pPr algn="ctr"/>
            <a:endParaRPr lang="ru-RU" sz="4000" b="1" spc="50" dirty="0">
              <a:ln w="9525" cmpd="sng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spc="50" dirty="0" smtClean="0">
              <a:ln w="9525" cmpd="sng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«УМКИ»</a:t>
            </a:r>
            <a:endParaRPr lang="ru-RU" sz="2400" b="1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6108_62-p-fon-dlya-novogodnei-prezentatsii-dlya-dete-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r="2369"/>
          <a:stretch/>
        </p:blipFill>
        <p:spPr bwMode="auto">
          <a:xfrm>
            <a:off x="0" y="0"/>
            <a:ext cx="12172950" cy="6838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1" y="3646088"/>
            <a:ext cx="5905500" cy="27271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00" y="162286"/>
            <a:ext cx="5936475" cy="27414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1"/>
          <a:stretch/>
        </p:blipFill>
        <p:spPr>
          <a:xfrm>
            <a:off x="452400" y="147961"/>
            <a:ext cx="4414875" cy="24390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3209925" y="3505200"/>
            <a:ext cx="2466975" cy="2062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ёлки хороши,</a:t>
            </a: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наклеим от души.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34F4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6108_62-p-fon-dlya-novogodnei-prezentatsii-dlya-dete-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r="2369"/>
          <a:stretch/>
        </p:blipFill>
        <p:spPr bwMode="auto">
          <a:xfrm>
            <a:off x="0" y="0"/>
            <a:ext cx="12172950" cy="6838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89200"/>
            <a:ext cx="3162300" cy="4216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00" y="160105"/>
            <a:ext cx="3212325" cy="24092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/>
          <a:stretch/>
        </p:blipFill>
        <p:spPr>
          <a:xfrm>
            <a:off x="8472450" y="209549"/>
            <a:ext cx="3586163" cy="4276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5267325" y="276225"/>
            <a:ext cx="2819400" cy="181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ёлку наряжать.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Мороза будем ждать!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34F4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6108_62-p-fon-dlya-novogodnei-prezentatsii-dlya-dete-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r="2369"/>
          <a:stretch/>
        </p:blipFill>
        <p:spPr bwMode="auto">
          <a:xfrm>
            <a:off x="0" y="0"/>
            <a:ext cx="12172950" cy="6838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25" y="3578999"/>
            <a:ext cx="4849941" cy="31164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21" y="155645"/>
            <a:ext cx="4373162" cy="32798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44" y="155644"/>
            <a:ext cx="4373162" cy="32798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291474" y="316090"/>
            <a:ext cx="2286558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снегом поиграть,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Полепить, разрисовать!</a:t>
            </a:r>
          </a:p>
        </p:txBody>
      </p:sp>
    </p:spTree>
    <p:extLst>
      <p:ext uri="{BB962C8B-B14F-4D97-AF65-F5344CB8AC3E}">
        <p14:creationId xmlns:p14="http://schemas.microsoft.com/office/powerpoint/2010/main" val="35953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6108_62-p-fon-dlya-novogodnei-prezentatsii-dlya-dete-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r="2369"/>
          <a:stretch/>
        </p:blipFill>
        <p:spPr bwMode="auto">
          <a:xfrm>
            <a:off x="0" y="0"/>
            <a:ext cx="12172950" cy="6838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8" r="9826"/>
          <a:stretch/>
        </p:blipFill>
        <p:spPr>
          <a:xfrm rot="5400000">
            <a:off x="2215613" y="815461"/>
            <a:ext cx="4171951" cy="2883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t="-301" r="15416" b="301"/>
          <a:stretch/>
        </p:blipFill>
        <p:spPr>
          <a:xfrm rot="5400000">
            <a:off x="5337903" y="2623280"/>
            <a:ext cx="4552208" cy="361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r="11666"/>
          <a:stretch/>
        </p:blipFill>
        <p:spPr>
          <a:xfrm rot="5400000">
            <a:off x="8597132" y="1005184"/>
            <a:ext cx="4191002" cy="24663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/>
        </p:nvSpPr>
        <p:spPr>
          <a:xfrm>
            <a:off x="190500" y="104775"/>
            <a:ext cx="2590800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пушистого снежка</a:t>
            </a:r>
          </a:p>
          <a:p>
            <a:pPr algn="ctr"/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Слепим мы снеговика.</a:t>
            </a:r>
          </a:p>
          <a:p>
            <a:pPr algn="ctr"/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Морозу он поможет,</a:t>
            </a:r>
          </a:p>
          <a:p>
            <a:pPr algn="ctr"/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ёлкой все подарки сложит.</a:t>
            </a:r>
          </a:p>
        </p:txBody>
      </p:sp>
    </p:spTree>
    <p:extLst>
      <p:ext uri="{BB962C8B-B14F-4D97-AF65-F5344CB8AC3E}">
        <p14:creationId xmlns:p14="http://schemas.microsoft.com/office/powerpoint/2010/main" val="16843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6108_62-p-fon-dlya-novogodnei-prezentatsii-dlya-dete-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r="2369"/>
          <a:stretch/>
        </p:blipFill>
        <p:spPr bwMode="auto">
          <a:xfrm>
            <a:off x="0" y="0"/>
            <a:ext cx="12172950" cy="6838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1"/>
          <a:stretch/>
        </p:blipFill>
        <p:spPr>
          <a:xfrm>
            <a:off x="5081550" y="4089724"/>
            <a:ext cx="5148300" cy="26444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9"/>
          <a:stretch/>
        </p:blipFill>
        <p:spPr>
          <a:xfrm>
            <a:off x="8456506" y="133350"/>
            <a:ext cx="3220459" cy="3743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00" y="133175"/>
            <a:ext cx="2857575" cy="38101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342900" y="333375"/>
            <a:ext cx="3162300" cy="2062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 позовём гостей,</a:t>
            </a: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веселей!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34F4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6108_62-p-fon-dlya-novogodnei-prezentatsii-dlya-dete-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r="2369"/>
          <a:stretch/>
        </p:blipFill>
        <p:spPr bwMode="auto">
          <a:xfrm>
            <a:off x="0" y="0"/>
            <a:ext cx="12172950" cy="6838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678" y="313592"/>
            <a:ext cx="3314700" cy="2062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нам пришли друзья,</a:t>
            </a: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праздник удался.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/>
        </p:blipFill>
        <p:spPr>
          <a:xfrm rot="5400000">
            <a:off x="6299441" y="666079"/>
            <a:ext cx="3472961" cy="2316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r="9397"/>
          <a:stretch/>
        </p:blipFill>
        <p:spPr>
          <a:xfrm rot="5400000">
            <a:off x="8981689" y="769678"/>
            <a:ext cx="3442248" cy="20874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8"/>
          <a:stretch/>
        </p:blipFill>
        <p:spPr>
          <a:xfrm rot="5400000">
            <a:off x="7970479" y="4042362"/>
            <a:ext cx="2980598" cy="22990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1"/>
          <a:stretch/>
        </p:blipFill>
        <p:spPr>
          <a:xfrm rot="5400000">
            <a:off x="3510996" y="635917"/>
            <a:ext cx="3442864" cy="23894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r="22700"/>
          <a:stretch/>
        </p:blipFill>
        <p:spPr>
          <a:xfrm rot="5400000">
            <a:off x="4770233" y="4077373"/>
            <a:ext cx="3068515" cy="22465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585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6108_62-p-fon-dlya-novogodnei-prezentatsii-dlya-dete-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r="2369"/>
          <a:stretch/>
        </p:blipFill>
        <p:spPr bwMode="auto">
          <a:xfrm>
            <a:off x="19050" y="0"/>
            <a:ext cx="12172950" cy="6838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9760" y="2822067"/>
            <a:ext cx="3257551" cy="2062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Сказку «Репка» показали,</a:t>
            </a: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нам доставили.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44" y="243902"/>
            <a:ext cx="5451616" cy="2517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"/>
          <a:stretch/>
        </p:blipFill>
        <p:spPr>
          <a:xfrm>
            <a:off x="5732603" y="3401568"/>
            <a:ext cx="6205806" cy="3008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0" r="7924"/>
          <a:stretch/>
        </p:blipFill>
        <p:spPr>
          <a:xfrm>
            <a:off x="73152" y="237744"/>
            <a:ext cx="6193536" cy="25276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228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6108_62-p-fon-dlya-novogodnei-prezentatsii-dlya-dete-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r="2369"/>
          <a:stretch/>
        </p:blipFill>
        <p:spPr bwMode="auto">
          <a:xfrm>
            <a:off x="0" y="0"/>
            <a:ext cx="12172950" cy="6838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32" y="1984249"/>
            <a:ext cx="8514518" cy="47727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520440" y="118872"/>
            <a:ext cx="7306056" cy="181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Новый Год!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быстро он идёт.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Ждём под ёлочкой подарки,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34F4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встретить праздник ярко!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34F4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105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Марченко</dc:creator>
  <cp:lastModifiedBy>Ольга Марченко</cp:lastModifiedBy>
  <cp:revision>13</cp:revision>
  <dcterms:created xsi:type="dcterms:W3CDTF">2023-12-25T06:44:44Z</dcterms:created>
  <dcterms:modified xsi:type="dcterms:W3CDTF">2023-12-29T07:36:16Z</dcterms:modified>
</cp:coreProperties>
</file>