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9.png" ContentType="image/pn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1BBCEE46-277A-44B0-9B6C-CB0FA536ABBD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936360" y="2300760"/>
            <a:ext cx="9071640" cy="1875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4400" spc="-1" strike="noStrike">
                <a:solidFill>
                  <a:srgbClr val="21409a"/>
                </a:solidFill>
                <a:latin typeface="Times New Roman"/>
              </a:rPr>
              <a:t>Подготовка к встрече </a:t>
            </a:r>
            <a:br/>
            <a:r>
              <a:rPr b="1" i="1" lang="ru-RU" sz="4400" spc="-1" strike="noStrike">
                <a:solidFill>
                  <a:srgbClr val="21409a"/>
                </a:solidFill>
                <a:latin typeface="Times New Roman"/>
              </a:rPr>
              <a:t>Нового года</a:t>
            </a:r>
            <a:r>
              <a:rPr b="0" lang="ru-RU" sz="4400" spc="-1" strike="noStrike">
                <a:solidFill>
                  <a:srgbClr val="696969"/>
                </a:solidFill>
                <a:latin typeface="Arial"/>
              </a:rPr>
              <a:t> 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7488000" y="-233280"/>
            <a:ext cx="2592000" cy="88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ru-RU" sz="1800" spc="-1" strike="noStrike">
                <a:solidFill>
                  <a:srgbClr val="21409a"/>
                </a:solidFill>
                <a:latin typeface="Arial"/>
              </a:rPr>
              <a:t>Группа</a:t>
            </a:r>
            <a:r>
              <a:rPr b="0" lang="ru-RU" sz="4400" spc="-1" strike="noStrike">
                <a:solidFill>
                  <a:srgbClr val="21409a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21409a"/>
                </a:solidFill>
                <a:latin typeface="Arial"/>
              </a:rPr>
              <a:t>«Солнышко»</a:t>
            </a:r>
            <a:br/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792360" y="10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2000" spc="-1" strike="noStrike">
                <a:solidFill>
                  <a:srgbClr val="21409a"/>
                </a:solidFill>
                <a:latin typeface="Arial"/>
              </a:rPr>
              <a:t>Гирлянда из цветной бумаги</a:t>
            </a:r>
            <a:endParaRPr b="0" lang="ru-RU" sz="2000" spc="-1" strike="noStrike">
              <a:solidFill>
                <a:srgbClr val="21409a"/>
              </a:solid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5256000" y="1171440"/>
            <a:ext cx="4359240" cy="58125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576000" y="1175400"/>
            <a:ext cx="4320000" cy="576072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792360" y="10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2000" spc="-1" strike="noStrike">
                <a:solidFill>
                  <a:srgbClr val="21409a"/>
                </a:solidFill>
                <a:latin typeface="Arial"/>
              </a:rPr>
              <a:t>Новогодние поделки</a:t>
            </a:r>
            <a:br/>
            <a:endParaRPr b="0" lang="ru-RU" sz="20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rcRect l="0" t="0" r="6067" b="7116"/>
          <a:stretch/>
        </p:blipFill>
        <p:spPr>
          <a:xfrm>
            <a:off x="5211720" y="1152000"/>
            <a:ext cx="4463640" cy="59036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432000" y="1188000"/>
            <a:ext cx="4412880" cy="59040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792360" y="10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2000" spc="-1" strike="noStrike">
                <a:solidFill>
                  <a:srgbClr val="21409a"/>
                </a:solidFill>
                <a:latin typeface="Arial"/>
              </a:rPr>
              <a:t>Дракон из бросового материала</a:t>
            </a:r>
            <a:r>
              <a:rPr b="1" i="1" lang="ru-RU" sz="2000" spc="-1" strike="noStrike">
                <a:solidFill>
                  <a:srgbClr val="696969"/>
                </a:solidFill>
                <a:latin typeface="Arial"/>
              </a:rPr>
              <a:t> </a:t>
            </a:r>
            <a:br/>
            <a:endParaRPr b="0" lang="ru-RU" sz="20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5238360" y="1116000"/>
            <a:ext cx="4337640" cy="578412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576000" y="1056600"/>
            <a:ext cx="4391280" cy="58554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792360" y="10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2000" spc="-1" strike="noStrike">
                <a:solidFill>
                  <a:srgbClr val="182f7c"/>
                </a:solidFill>
                <a:latin typeface="Arial"/>
              </a:rPr>
              <a:t>Дракон для театральной деятельности</a:t>
            </a:r>
            <a:br/>
            <a:endParaRPr b="0" lang="ru-RU" sz="20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rcRect l="0" t="0" r="10039" b="9106"/>
          <a:stretch/>
        </p:blipFill>
        <p:spPr>
          <a:xfrm>
            <a:off x="5095080" y="1042200"/>
            <a:ext cx="4516920" cy="60858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48" name="" descr=""/>
          <p:cNvPicPr/>
          <p:nvPr/>
        </p:nvPicPr>
        <p:blipFill>
          <a:blip r:embed="rId2"/>
          <a:srcRect l="0" t="0" r="14819" b="8344"/>
          <a:stretch/>
        </p:blipFill>
        <p:spPr>
          <a:xfrm>
            <a:off x="540000" y="1008000"/>
            <a:ext cx="4240080" cy="60840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792360" y="10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2000" spc="-1" strike="noStrike">
                <a:solidFill>
                  <a:srgbClr val="21409a"/>
                </a:solidFill>
                <a:latin typeface="Arial"/>
              </a:rPr>
              <a:t>Аппликация «Дракон-ёлка»</a:t>
            </a:r>
            <a:br/>
            <a:endParaRPr b="0" lang="ru-RU" sz="2000" spc="-1" strike="noStrike"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5112000" y="1044000"/>
            <a:ext cx="4445280" cy="5927760"/>
          </a:xfrm>
          <a:prstGeom prst="rect">
            <a:avLst/>
          </a:prstGeom>
          <a:ln w="57240">
            <a:solidFill>
              <a:srgbClr val="ffffff"/>
            </a:solidFill>
            <a:round/>
          </a:ln>
        </p:spPr>
      </p:pic>
      <p:pic>
        <p:nvPicPr>
          <p:cNvPr id="51" name="" descr=""/>
          <p:cNvPicPr/>
          <p:nvPr/>
        </p:nvPicPr>
        <p:blipFill>
          <a:blip r:embed="rId2"/>
          <a:srcRect l="7287" t="0" r="22858" b="25709"/>
          <a:stretch/>
        </p:blipFill>
        <p:spPr>
          <a:xfrm>
            <a:off x="648000" y="1062000"/>
            <a:ext cx="4175640" cy="5922000"/>
          </a:xfrm>
          <a:prstGeom prst="rect">
            <a:avLst/>
          </a:prstGeom>
          <a:ln w="57240">
            <a:solidFill>
              <a:srgbClr val="ffffff"/>
            </a:solidFill>
            <a:round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792360" y="10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2000" spc="-1" strike="noStrike">
                <a:solidFill>
                  <a:srgbClr val="21409a"/>
                </a:solidFill>
                <a:latin typeface="Arial"/>
              </a:rPr>
              <a:t>Аппликация «Объемный дракон»</a:t>
            </a:r>
            <a:br/>
            <a:endParaRPr b="0" lang="ru-RU" sz="20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540000" y="1068120"/>
            <a:ext cx="4328640" cy="577188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5256360" y="1080000"/>
            <a:ext cx="4319640" cy="57600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rcRect l="0" t="32498" r="0" b="0"/>
          <a:stretch/>
        </p:blipFill>
        <p:spPr>
          <a:xfrm>
            <a:off x="5522760" y="1944360"/>
            <a:ext cx="4305240" cy="38876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216000" y="1944000"/>
            <a:ext cx="5108760" cy="38880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57" name="TextShape 1"/>
          <p:cNvSpPr txBox="1"/>
          <p:nvPr/>
        </p:nvSpPr>
        <p:spPr>
          <a:xfrm>
            <a:off x="576360" y="28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2000" spc="-1" strike="noStrike">
                <a:solidFill>
                  <a:srgbClr val="21409a"/>
                </a:solidFill>
                <a:latin typeface="Arial"/>
              </a:rPr>
              <a:t>Новогодние ёлки из шишек</a:t>
            </a:r>
            <a:endParaRPr b="0" lang="ru-RU" sz="2000" spc="-1" strike="noStrike">
              <a:solidFill>
                <a:srgbClr val="21409a"/>
              </a:solid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648360" y="-144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2000" spc="-1" strike="noStrike">
                <a:solidFill>
                  <a:srgbClr val="21409a"/>
                </a:solidFill>
                <a:latin typeface="Arial"/>
              </a:rPr>
              <a:t>Яркие новогодние ёлки из шишек</a:t>
            </a:r>
            <a:endParaRPr b="0" lang="ru-RU" sz="2000" spc="-1" strike="noStrike">
              <a:solidFill>
                <a:srgbClr val="21409a"/>
              </a:solid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>
            <a:lum bright="10000"/>
          </a:blip>
          <a:srcRect l="16515" t="16022" r="0" b="0"/>
          <a:stretch/>
        </p:blipFill>
        <p:spPr>
          <a:xfrm>
            <a:off x="4870800" y="3672000"/>
            <a:ext cx="4979880" cy="374400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rcRect l="24425" t="16338" r="0" b="0"/>
          <a:stretch/>
        </p:blipFill>
        <p:spPr>
          <a:xfrm>
            <a:off x="288000" y="896400"/>
            <a:ext cx="4896000" cy="405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76360" y="249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2000" spc="-1" strike="noStrike">
                <a:solidFill>
                  <a:srgbClr val="21409a"/>
                </a:solidFill>
                <a:latin typeface="Arial"/>
              </a:rPr>
              <a:t>Новогодняя сказка из бросового материала</a:t>
            </a:r>
            <a:br/>
            <a:endParaRPr b="0" lang="ru-RU" sz="20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rcRect l="0" t="5463" r="0" b="0"/>
          <a:stretch/>
        </p:blipFill>
        <p:spPr>
          <a:xfrm>
            <a:off x="6138000" y="1368000"/>
            <a:ext cx="3767040" cy="47646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63" name="" descr=""/>
          <p:cNvPicPr/>
          <p:nvPr/>
        </p:nvPicPr>
        <p:blipFill>
          <a:blip r:embed="rId2"/>
          <a:srcRect l="4491" t="0" r="5657" b="0"/>
          <a:stretch/>
        </p:blipFill>
        <p:spPr>
          <a:xfrm>
            <a:off x="216360" y="1328400"/>
            <a:ext cx="5759640" cy="47916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792360" y="10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ru-RU" sz="2000" spc="-1" strike="noStrike">
                <a:solidFill>
                  <a:srgbClr val="21409a"/>
                </a:solidFill>
                <a:latin typeface="Arial"/>
              </a:rPr>
              <a:t>Волшебные фонарики</a:t>
            </a:r>
            <a:br/>
            <a:endParaRPr b="0" lang="ru-RU" sz="2000" spc="-1" strike="noStrike"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5184000" y="1008000"/>
            <a:ext cx="4536000" cy="6048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id="66" name="" descr=""/>
          <p:cNvPicPr/>
          <p:nvPr/>
        </p:nvPicPr>
        <p:blipFill>
          <a:blip r:embed="rId2"/>
          <a:stretch/>
        </p:blipFill>
        <p:spPr>
          <a:xfrm>
            <a:off x="432000" y="1032480"/>
            <a:ext cx="4517280" cy="602352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Application>LibreOffice/5.4.4.2$Windows_X86_64 LibreOffice_project/2524958677847fb3bb44820e40380acbe820f960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2023-11-03T17:18:44Z</dcterms:created>
  <dc:creator/>
  <dc:description/>
  <dc:language>ru-RU</dc:language>
  <cp:lastModifiedBy/>
  <dcterms:modified xsi:type="dcterms:W3CDTF">2023-12-23T18:51:37Z</dcterms:modified>
  <cp:revision>3</cp:revision>
  <dc:subject/>
  <dc:title/>
</cp:coreProperties>
</file>