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7914D-5C73-4716-B7E7-E0B564EEA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299FF7-B1BD-4A07-A43F-363315D2A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1D365-8B03-4592-8B22-32C30FC2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84D41-2F09-47EF-BE83-434AB949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95B5C-3770-4565-842D-E4E77584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B679-E709-4945-8E9A-1CE578E9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436FFD-9338-418D-AF40-B5A13D9A8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E21D1-D56A-4E79-900D-88A81C76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90006-112D-4264-88FA-58C28F6B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7A77A-79EC-4D90-8011-A88F9EAF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4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EF0D6-9FB6-499D-84F9-59B121331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46118E-BB4D-4028-BCE8-6898472E9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ADEE7-1FD0-4B34-9D4D-75DEA6C6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87907-BC04-4796-972D-1C830F6A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3C015-2BA9-4217-86D5-04F67263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4E0A4-7C37-479F-AB2D-37B7A9C0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5B686-C81E-41B5-B1D3-0FB76BDE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82618-7977-4A5B-B7A3-F1439776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74335-AD18-4534-82BC-B40D446B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9B047-EBC9-46B7-BE57-2A0A429C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EEDA7-1EDB-411F-B0D9-71714254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62FA9-0E30-4BC2-A83B-836B747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5A566-1F64-4DAD-A289-00FC2154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C8231-5F6A-4D5D-8B74-29394F5B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4321B-8662-47D5-A22E-74541D9D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3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C2BCA-73BC-4BF0-8137-B5EC1944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5A60-2C3E-4538-9F31-0F2DD63A7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CB9168-C0E6-42CC-83ED-F1D9DB29C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E4B59-978C-44F8-A9A8-5FF64F61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667BB-C686-4DA4-B7F8-5F95E767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917FF-51C8-4E00-B68E-D7A9ADB9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3D0DD-1F59-4236-A7EC-B5503AF5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159C8-26C0-43D8-BDC1-EB86499CB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C2F809-E7AC-48DD-829D-1B1DC1CAF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B36ED5-0D37-40EB-9DCE-C798BC597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0B8E11-D616-472A-95B3-8B358D89F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E9AFC-945E-4B2E-871A-30F69CF4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AC2D2C-5870-4390-8E27-16C23EEE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5430BF-DFA3-48D7-A37B-8605329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7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95708-9B7C-4C93-A01A-6288F9A8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CB83F4-31EA-417D-A6BC-8D6DF1F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E917B6-D919-4F1C-BE59-30F04E94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DEE5FC-C9F5-441A-8153-06CB7BE6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34F16-B90C-4369-A7E0-1CCF5FED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65007-8893-4BB9-9457-D2224D0E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1222F1-7987-4FB2-A65B-E525DA31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43DCA-CAB5-40F5-B196-9C0F49C3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90D49-ADFA-4DA9-A569-417F3486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C0505-4F94-4CE9-8961-53D081F14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87BDB-9099-4B6B-B714-732134EE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D66BE-E345-4DCB-87BD-4187FBF1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A2776-78B3-4824-AB04-142BB0AE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1A2CC-4A75-4BDE-B35E-7E23686B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41C4B-0997-431E-8E5A-74671C6B3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274F3-52CE-498B-B193-D78F865C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50862-B3F5-4041-9869-5C07B9F8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DF771C-AF45-4DDD-ABC3-909CB99B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FB276-D9ED-4807-997F-6DB454F1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618C8-125D-4690-9E61-0FB91BFC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2A99BE-CF7E-482B-8781-FD364A66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48885-7559-4A89-B8FD-2396F6FE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E47D-A498-47F9-8079-BC12ED57E17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284A9E-4192-4362-98D0-9032F3027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61C79-1DB1-49C5-B3B8-9C49525B5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60E3-AD54-48C5-A904-7C36F5B27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F6DBD-F87E-450E-BA76-F0EADAE0BF14}"/>
              </a:ext>
            </a:extLst>
          </p:cNvPr>
          <p:cNvSpPr txBox="1"/>
          <p:nvPr/>
        </p:nvSpPr>
        <p:spPr>
          <a:xfrm>
            <a:off x="3750366" y="619539"/>
            <a:ext cx="3750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   </a:t>
            </a:r>
          </a:p>
          <a:p>
            <a:endParaRPr lang="ru-RU" sz="4000" b="1" dirty="0"/>
          </a:p>
          <a:p>
            <a:r>
              <a:rPr lang="ru-RU" sz="4000" b="1" dirty="0"/>
              <a:t>     </a:t>
            </a:r>
            <a:r>
              <a:rPr lang="ru-RU" sz="4400" b="1" dirty="0"/>
              <a:t>Проект</a:t>
            </a:r>
          </a:p>
          <a:p>
            <a:r>
              <a:rPr lang="ru-RU" sz="4400" b="1" dirty="0"/>
              <a:t>«Все о лесе»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EA062-F7FC-42B5-8912-4324088D0566}"/>
              </a:ext>
            </a:extLst>
          </p:cNvPr>
          <p:cNvSpPr txBox="1"/>
          <p:nvPr/>
        </p:nvSpPr>
        <p:spPr>
          <a:xfrm>
            <a:off x="6559826" y="4240696"/>
            <a:ext cx="474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Группа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273871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4BAD5-42CA-489E-A96E-44D86ACFF145}"/>
              </a:ext>
            </a:extLst>
          </p:cNvPr>
          <p:cNvSpPr txBox="1"/>
          <p:nvPr/>
        </p:nvSpPr>
        <p:spPr>
          <a:xfrm>
            <a:off x="2040835" y="2058608"/>
            <a:ext cx="865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Лечим лесных животных, попавших в беду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735559F-DB2B-45FF-90CB-EADA8395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82" y="2763356"/>
            <a:ext cx="3070983" cy="40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50EFDC5-A000-4B66-B51F-7ED3444D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5" y="2763356"/>
            <a:ext cx="3070983" cy="40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3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68CD7-F900-4752-9B20-0B9CA592CF36}"/>
              </a:ext>
            </a:extLst>
          </p:cNvPr>
          <p:cNvSpPr txBox="1"/>
          <p:nvPr/>
        </p:nvSpPr>
        <p:spPr>
          <a:xfrm>
            <a:off x="2425149" y="1736035"/>
            <a:ext cx="723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Делаем макет леса и лесного водоема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272B496-262A-4191-964D-006313B6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0" y="2676081"/>
            <a:ext cx="3231482" cy="43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1103D95-53F7-4335-982B-BC47A367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76" y="2676081"/>
            <a:ext cx="3231483" cy="43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69EFE89-8318-4525-A0C6-F271BC5C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03" y="2676081"/>
            <a:ext cx="3244755" cy="4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11E33-E5EA-4EB8-9E31-45D263F022E6}"/>
              </a:ext>
            </a:extLst>
          </p:cNvPr>
          <p:cNvSpPr txBox="1"/>
          <p:nvPr/>
        </p:nvSpPr>
        <p:spPr>
          <a:xfrm>
            <a:off x="2888974" y="1378227"/>
            <a:ext cx="49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Заселяем лесной водоем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DC9B70-8BAE-455A-876E-FE036B8B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1" y="2620056"/>
            <a:ext cx="3127981" cy="41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77E363-6DF0-423C-B349-1A9102CE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72" y="2620057"/>
            <a:ext cx="3127982" cy="41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131FABE-EF2C-4D2E-B316-90600792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29" y="2620057"/>
            <a:ext cx="3140826" cy="41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5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B6FF4-E1CF-49D5-8D4E-67306642D4E7}"/>
              </a:ext>
            </a:extLst>
          </p:cNvPr>
          <p:cNvSpPr txBox="1"/>
          <p:nvPr/>
        </p:nvSpPr>
        <p:spPr>
          <a:xfrm>
            <a:off x="2557670" y="1298713"/>
            <a:ext cx="820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Облагораживаем лесную речку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FBB3E5-1201-4986-B7DA-3C181813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39" y="2631355"/>
            <a:ext cx="3018440" cy="40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CC1D20C-5ADD-4F81-977A-E28F323F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8" y="2631355"/>
            <a:ext cx="3018440" cy="4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D7712B-2910-48BD-9C89-40641C85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80" y="2614827"/>
            <a:ext cx="3018440" cy="4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CB2A7-B4AA-48CA-8B2D-620AD11DB1B5}"/>
              </a:ext>
            </a:extLst>
          </p:cNvPr>
          <p:cNvSpPr txBox="1"/>
          <p:nvPr/>
        </p:nvSpPr>
        <p:spPr>
          <a:xfrm>
            <a:off x="2623930" y="1497496"/>
            <a:ext cx="787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Отдыхаем на берегу лесного озера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B368EE-5126-4759-9AA9-7AC69FD1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42" y="2730503"/>
            <a:ext cx="3134350" cy="41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8D20230-58F7-46D1-9EA8-675BE744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4" y="2678866"/>
            <a:ext cx="3134350" cy="41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EAF4290-4AE9-4404-A2B5-70CC51FE5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7397"/>
          <a:stretch/>
        </p:blipFill>
        <p:spPr bwMode="auto">
          <a:xfrm>
            <a:off x="4020658" y="2994584"/>
            <a:ext cx="3209261" cy="36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3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71B9A-BE00-4E32-8EF0-E6AEC2DC73BE}"/>
              </a:ext>
            </a:extLst>
          </p:cNvPr>
          <p:cNvSpPr txBox="1"/>
          <p:nvPr/>
        </p:nvSpPr>
        <p:spPr>
          <a:xfrm>
            <a:off x="2478157" y="1961322"/>
            <a:ext cx="737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       Пробуем спать в палатке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C638C82-92C7-40FF-ACDE-D64BF9FD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" y="2835531"/>
            <a:ext cx="2820825" cy="3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A8CE265-AA17-4030-BCB0-ABD22FBCD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4"/>
          <a:stretch/>
        </p:blipFill>
        <p:spPr bwMode="auto">
          <a:xfrm>
            <a:off x="3682275" y="2835530"/>
            <a:ext cx="3507807" cy="3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28A63F0-5702-4704-8303-46C1CA30F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/>
        </p:blipFill>
        <p:spPr bwMode="auto">
          <a:xfrm>
            <a:off x="7550577" y="2835530"/>
            <a:ext cx="3052800" cy="3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8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E662E-29F4-411D-B9BC-FB01C8FD2B65}"/>
              </a:ext>
            </a:extLst>
          </p:cNvPr>
          <p:cNvSpPr txBox="1"/>
          <p:nvPr/>
        </p:nvSpPr>
        <p:spPr>
          <a:xfrm>
            <a:off x="2676939" y="2067340"/>
            <a:ext cx="61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Рассматриваем кору деревьев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17DF7C3-BB6F-4133-B199-86DA46073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7364" r="-5085" b="16485"/>
          <a:stretch/>
        </p:blipFill>
        <p:spPr bwMode="auto">
          <a:xfrm>
            <a:off x="2078313" y="2744880"/>
            <a:ext cx="2805485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3D64039-8F0D-4E65-88CD-1D4A0F8A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10" y="2744879"/>
            <a:ext cx="32004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2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84E44-7114-4AB0-AD4E-938050560CDF}"/>
              </a:ext>
            </a:extLst>
          </p:cNvPr>
          <p:cNvSpPr txBox="1"/>
          <p:nvPr/>
        </p:nvSpPr>
        <p:spPr>
          <a:xfrm>
            <a:off x="3366052" y="2133600"/>
            <a:ext cx="475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Играем в лесное домино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13F9F72-8061-4D98-9150-B9ADFD5B2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/>
        </p:blipFill>
        <p:spPr bwMode="auto">
          <a:xfrm>
            <a:off x="2097366" y="2824392"/>
            <a:ext cx="3459996" cy="4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814E2EA-3142-4BE6-93BD-7A90AADF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2" y="2824392"/>
            <a:ext cx="3041374" cy="4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6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6BD98-41DB-475C-A924-734F82E9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C1339-C3E5-4B53-ABC0-6D81D4AF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765" cy="8141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1A3C1E-267B-41B8-A4DC-2DB3868955AE}"/>
              </a:ext>
            </a:extLst>
          </p:cNvPr>
          <p:cNvSpPr txBox="1"/>
          <p:nvPr/>
        </p:nvSpPr>
        <p:spPr>
          <a:xfrm>
            <a:off x="1404730" y="2067339"/>
            <a:ext cx="1032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Играем в подвижную игру «Лягушки на болоте»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87862DA-41CF-4B0B-8EE8-ABF128CC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41" y="2840905"/>
            <a:ext cx="3012821" cy="40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42EA3C1-063C-4A56-8ABA-A86052B6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12" y="2840905"/>
            <a:ext cx="3012822" cy="40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34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Professional</cp:lastModifiedBy>
  <cp:revision>26</cp:revision>
  <dcterms:created xsi:type="dcterms:W3CDTF">2023-11-30T16:42:41Z</dcterms:created>
  <dcterms:modified xsi:type="dcterms:W3CDTF">2023-12-07T12:14:40Z</dcterms:modified>
</cp:coreProperties>
</file>