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6" r:id="rId4"/>
    <p:sldId id="258" r:id="rId5"/>
    <p:sldId id="257" r:id="rId6"/>
    <p:sldId id="260" r:id="rId7"/>
    <p:sldId id="263" r:id="rId8"/>
    <p:sldId id="261" r:id="rId9"/>
    <p:sldId id="262" r:id="rId10"/>
    <p:sldId id="264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ga" initials="O" lastIdx="1" clrIdx="0">
    <p:extLst>
      <p:ext uri="{19B8F6BF-5375-455C-9EA6-DF929625EA0E}">
        <p15:presenceInfo xmlns:p15="http://schemas.microsoft.com/office/powerpoint/2012/main" userId="Olg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2-25T15:39:39.938" idx="1">
    <p:pos x="7680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2-25T15:39:39.938" idx="1">
    <p:pos x="7680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2-25T15:39:39.938" idx="1">
    <p:pos x="7680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2-25T15:39:39.938" idx="1">
    <p:pos x="7680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2-25T15:39:39.938" idx="1">
    <p:pos x="7680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2-25T15:39:39.938" idx="1">
    <p:pos x="7680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2-25T15:39:39.938" idx="1">
    <p:pos x="7680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2-25T15:39:39.938" idx="1">
    <p:pos x="7680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2-25T15:39:39.938" idx="1">
    <p:pos x="7680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2-25T15:39:39.938" idx="1">
    <p:pos x="7680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2-25T15:39:39.938" idx="1">
    <p:pos x="7680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05C9DF-7096-43DD-BDA5-41A01D3C7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F2AB2A-66A4-458D-8EC3-F127C062B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6B2FD9-272D-4B95-B838-FC799669E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2DAA6-C54C-43DE-AB1D-228B543C462D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7A7E76-6281-4CFF-AAF3-42040FF91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6E2897-1839-4EF7-965F-4F18F6207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B1F0-4A9F-456F-A53F-8B27F15CAE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918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1E415C-17F4-4C2D-AB5B-096E459B2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BED66E-A355-4CFA-9858-CB6A960CF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09CD6C-AD0F-4F04-88EF-F16B8996C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2DAA6-C54C-43DE-AB1D-228B543C462D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C76422-B123-4095-8AD9-1F5B218E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52D384-3F09-472F-82F2-F228D7223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B1F0-4A9F-456F-A53F-8B27F15CAE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250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3DFFCC3-2110-4100-8E37-1436D19E7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FE9A0B-7F14-4A7D-9FE1-5F6CF2F4AE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2D1A8E-67A0-4BD9-AEC6-3D3D6FA95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2DAA6-C54C-43DE-AB1D-228B543C462D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BD8E23-2572-4405-B821-550F475F3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A0EDBB-AD7A-4044-855A-7938629D7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B1F0-4A9F-456F-A53F-8B27F15CAE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162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B6AEDF-869E-41DE-AACC-97D5141AF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673D9F-85E0-446A-B68B-6953D42BA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AC0F15-07D8-4FA5-9857-EFFB38C9A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2DAA6-C54C-43DE-AB1D-228B543C462D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AFA02C-6F41-4FD7-A592-A1C307763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97C995-D164-4F91-AE7A-97CE7FBB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B1F0-4A9F-456F-A53F-8B27F15CAE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57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736A5F-41C5-44EE-8603-9566F4582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A4B561-EAEB-437F-9537-7942AF41D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AD6797-9249-493A-850F-016B05865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2DAA6-C54C-43DE-AB1D-228B543C462D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BCA3B7-F6F6-43FA-BB78-C59E7801D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3135FE-3D23-428F-A8D1-B0FB9037B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B1F0-4A9F-456F-A53F-8B27F15CAE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465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4C8A0F-7575-4CC3-B940-83CF48BF1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905E04-9419-4DA1-B17D-89F78D180A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721CAE-06C0-4CDA-932B-C699B63E32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2EB221-CB5C-4B32-AC07-099E4CCE8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2DAA6-C54C-43DE-AB1D-228B543C462D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166238-1BF0-422E-9581-CB2C8EB98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E4CA96-2F32-4004-873E-0AB63EAE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B1F0-4A9F-456F-A53F-8B27F15CAE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824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2E8BE-6D9B-45EE-8218-6D687A7E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20C77B-DEEE-4B2E-9C26-41FD91B5A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DC6B50-D54E-40F3-AEF8-6245CA34B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2F3FD62-2DE1-4CE2-B351-A3D8110FCB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6776C0B-CFE3-4E75-91C9-28A337F14A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AC64A52-39DF-4165-947F-626171746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2DAA6-C54C-43DE-AB1D-228B543C462D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4D9AB48-1EB1-42B2-824C-532AEC0EF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BDF1BE3-CF85-47BF-AD32-3FE6BE0E7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B1F0-4A9F-456F-A53F-8B27F15CAE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25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AEAE1-21D4-4D77-8DEE-B40A203FC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E5D297-5622-40E8-AE91-8581147CC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2DAA6-C54C-43DE-AB1D-228B543C462D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56E287-DB93-49AE-9EB0-DCF03D59B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522C1F-DCB9-4E13-BFE2-712256C2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B1F0-4A9F-456F-A53F-8B27F15CAE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406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2C307D1-AD38-4CB4-9BB8-3BBA7493E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2DAA6-C54C-43DE-AB1D-228B543C462D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41E221B-4BAF-4032-A992-650AA3DD0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8C001A-5287-4D07-80B2-5CF4CE171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B1F0-4A9F-456F-A53F-8B27F15CAE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832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F13AE-50D6-4040-8624-8AD2ED493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53D9CF-EAF4-4EBE-9E54-2186501CA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B1A613-BE1E-43CB-8F15-DDAD02923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B84BE2-50FF-42DB-A453-65970025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2DAA6-C54C-43DE-AB1D-228B543C462D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044374-E8BD-476D-B5BB-AF596D0A4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C494E6-ED28-40DE-A677-153590A5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B1F0-4A9F-456F-A53F-8B27F15CAE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642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27AAF1-1A11-494B-91C3-950011021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9B3182D-1B32-448D-858E-1804FCDF33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7738AF-643B-48E5-ACDF-250613D8E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4B8FC6-2C7E-4B2B-930D-648D6A729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2DAA6-C54C-43DE-AB1D-228B543C462D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06D19C-24AD-42BF-B801-93BDA0C44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B0076C-647B-45F2-B613-7BC7340E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B1F0-4A9F-456F-A53F-8B27F15CAE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812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4CF484-0E18-4B29-B253-F092EED7D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B171CC-D914-48D9-B301-5D4EA3B3C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F31427-91F5-4F6B-BA6B-6E87FB8C3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2DAA6-C54C-43DE-AB1D-228B543C462D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643A94-686C-49EB-996E-65CC9CD514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076812-5AB6-4CCA-9682-EB2589D79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3B1F0-4A9F-456F-A53F-8B27F15CAE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945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microsoft.com/office/2007/relationships/hdphoto" Target="../media/hdphoto1.wdp"/><Relationship Id="rId7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10" Type="http://schemas.openxmlformats.org/officeDocument/2006/relationships/comments" Target="../comments/comment10.xml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hdphoto" Target="../media/hdphoto1.wdp"/><Relationship Id="rId7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comments" Target="../comments/commen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3.xml"/><Relationship Id="rId3" Type="http://schemas.microsoft.com/office/2007/relationships/hdphoto" Target="../media/hdphoto1.wdp"/><Relationship Id="rId7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4.xml"/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5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6.xml"/><Relationship Id="rId3" Type="http://schemas.microsoft.com/office/2007/relationships/hdphoto" Target="../media/hdphoto1.wdp"/><Relationship Id="rId7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comments" Target="../comments/comment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microsoft.com/office/2007/relationships/hdphoto" Target="../media/hdphoto1.wdp"/><Relationship Id="rId7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comments" Target="../comments/commen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microsoft.com/office/2007/relationships/hdphoto" Target="../media/hdphoto1.wdp"/><Relationship Id="rId7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Relationship Id="rId9" Type="http://schemas.openxmlformats.org/officeDocument/2006/relationships/comments" Target="../comments/commen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ykaleidoscope.ru/x/uploads/posts/2022-09/1663276482_15-mykaleidoscope-ru-p-novogodnii-fon-dlya-otkritki-krasivo-17.jpg">
            <a:extLst>
              <a:ext uri="{FF2B5EF4-FFF2-40B4-BE49-F238E27FC236}">
                <a16:creationId xmlns:a16="http://schemas.microsoft.com/office/drawing/2014/main" id="{36131431-4057-4132-A44A-669F1F7CF819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FFF1A-D5CF-4D6E-B3B7-4C0623448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132217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Тема проекта: </a:t>
            </a:r>
            <a:br>
              <a:rPr lang="ru-RU" b="1" i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</a:b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«Новый год у ворот»</a:t>
            </a:r>
            <a:br>
              <a:rPr lang="ru-RU" b="1" i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</a:b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Группа №9 «Совята»</a:t>
            </a:r>
            <a:br>
              <a:rPr lang="ru-RU" b="1" i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185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ykaleidoscope.ru/x/uploads/posts/2022-09/1663276482_15-mykaleidoscope-ru-p-novogodnii-fon-dlya-otkritki-krasivo-17.jpg">
            <a:extLst>
              <a:ext uri="{FF2B5EF4-FFF2-40B4-BE49-F238E27FC236}">
                <a16:creationId xmlns:a16="http://schemas.microsoft.com/office/drawing/2014/main" id="{36131431-4057-4132-A44A-669F1F7CF819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FFF1A-D5CF-4D6E-B3B7-4C0623448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0711" y="83713"/>
            <a:ext cx="7612757" cy="579550"/>
          </a:xfrm>
        </p:spPr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«Мастерская елочных игрушек»</a:t>
            </a:r>
            <a:endParaRPr lang="ru-RU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96A2C6-D757-45DC-A907-81E91EAF7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144" y="618187"/>
            <a:ext cx="2523454" cy="33646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90F3AA-4335-403B-AC48-984B0E8E0A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" y="663263"/>
            <a:ext cx="2446181" cy="32615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7B6B89-AF83-432E-87BF-B05F15812F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084" y="663263"/>
            <a:ext cx="2446180" cy="32615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89EDC5-EE6A-4CB5-BDFB-567AEE76ED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83" y="4111582"/>
            <a:ext cx="1963223" cy="26176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4D1880-EC9E-45B9-8186-8CE29E47D2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46" b="8920"/>
          <a:stretch/>
        </p:blipFill>
        <p:spPr>
          <a:xfrm>
            <a:off x="4834272" y="4057566"/>
            <a:ext cx="2261197" cy="27256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82D0E31-8B25-4453-ABAA-BA165BDCCAA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3" t="37559" r="1758" b="1221"/>
          <a:stretch/>
        </p:blipFill>
        <p:spPr>
          <a:xfrm>
            <a:off x="342899" y="4057566"/>
            <a:ext cx="2909308" cy="267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10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ykaleidoscope.ru/x/uploads/posts/2022-09/1663276482_15-mykaleidoscope-ru-p-novogodnii-fon-dlya-otkritki-krasivo-17.jpg">
            <a:extLst>
              <a:ext uri="{FF2B5EF4-FFF2-40B4-BE49-F238E27FC236}">
                <a16:creationId xmlns:a16="http://schemas.microsoft.com/office/drawing/2014/main" id="{36131431-4057-4132-A44A-669F1F7CF819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FFF1A-D5CF-4D6E-B3B7-4C0623448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8496" y="1918952"/>
            <a:ext cx="8551572" cy="1510048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Спасибо за внимание!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46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ykaleidoscope.ru/x/uploads/posts/2022-09/1663276482_15-mykaleidoscope-ru-p-novogodnii-fon-dlya-otkritki-krasivo-17.jpg">
            <a:extLst>
              <a:ext uri="{FF2B5EF4-FFF2-40B4-BE49-F238E27FC236}">
                <a16:creationId xmlns:a16="http://schemas.microsoft.com/office/drawing/2014/main" id="{36131431-4057-4132-A44A-669F1F7CF819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FFF1A-D5CF-4D6E-B3B7-4C0623448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8496" y="270456"/>
            <a:ext cx="8384146" cy="309093"/>
          </a:xfrm>
        </p:spPr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Наше творчество</a:t>
            </a:r>
            <a:endParaRPr lang="ru-RU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D0CFFA-31D8-4D9D-99A0-085DC04AB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69" y="4211587"/>
            <a:ext cx="3371995" cy="23261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55D53F-FE56-4DC1-ACFE-6E35923AE0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65" y="579548"/>
            <a:ext cx="4011962" cy="30089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30556D-71E0-446C-B910-322A449CB4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04" y="3746482"/>
            <a:ext cx="2215166" cy="29535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C8F4B1C-8DF3-4490-9940-90CBD1BA8F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12394" r="2759" b="14929"/>
          <a:stretch/>
        </p:blipFill>
        <p:spPr>
          <a:xfrm>
            <a:off x="8088531" y="579548"/>
            <a:ext cx="3592607" cy="37174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E31D872-63A7-4F31-81B4-33F60CC8EA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1" r="701" b="13427"/>
          <a:stretch/>
        </p:blipFill>
        <p:spPr>
          <a:xfrm>
            <a:off x="4921959" y="579548"/>
            <a:ext cx="2348079" cy="328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71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ykaleidoscope.ru/x/uploads/posts/2022-09/1663276482_15-mykaleidoscope-ru-p-novogodnii-fon-dlya-otkritki-krasivo-17.jpg">
            <a:extLst>
              <a:ext uri="{FF2B5EF4-FFF2-40B4-BE49-F238E27FC236}">
                <a16:creationId xmlns:a16="http://schemas.microsoft.com/office/drawing/2014/main" id="{36131431-4057-4132-A44A-669F1F7CF819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FFF1A-D5CF-4D6E-B3B7-4C0623448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2304" y="1"/>
            <a:ext cx="2923504" cy="1017430"/>
          </a:xfrm>
        </p:spPr>
        <p:txBody>
          <a:bodyPr>
            <a:normAutofit/>
          </a:bodyPr>
          <a:lstStyle/>
          <a:p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Мы играем</a:t>
            </a:r>
            <a:endParaRPr lang="ru-RU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9026F5-C7A8-46AC-BA2C-4CE96D4872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01" b="4531"/>
          <a:stretch/>
        </p:blipFill>
        <p:spPr>
          <a:xfrm>
            <a:off x="6168980" y="1720114"/>
            <a:ext cx="2650614" cy="36996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D36B64-A189-4CEB-995C-E857ADABE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681" y="1754597"/>
            <a:ext cx="2774615" cy="369948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6C3C6E1-DD79-4BB6-9BA6-1284CD7569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40" y="1754597"/>
            <a:ext cx="2762587" cy="368344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DE3456F-D55A-4810-AA80-C6DE92202E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244" y="1754596"/>
            <a:ext cx="2774616" cy="369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18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ykaleidoscope.ru/x/uploads/posts/2022-09/1663276482_15-mykaleidoscope-ru-p-novogodnii-fon-dlya-otkritki-krasivo-17.jpg">
            <a:extLst>
              <a:ext uri="{FF2B5EF4-FFF2-40B4-BE49-F238E27FC236}">
                <a16:creationId xmlns:a16="http://schemas.microsoft.com/office/drawing/2014/main" id="{36131431-4057-4132-A44A-669F1F7CF819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FFF1A-D5CF-4D6E-B3B7-4C0623448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8496" y="244699"/>
            <a:ext cx="8706118" cy="412124"/>
          </a:xfrm>
        </p:spPr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Изготовление цветных льдинок</a:t>
            </a:r>
            <a:endParaRPr lang="ru-RU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E794C4-E9BC-4356-8A47-0C6347CED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87" y="1002942"/>
            <a:ext cx="3105956" cy="23294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676950-61A7-4A1A-804A-1A1793858A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5" t="11737"/>
          <a:stretch/>
        </p:blipFill>
        <p:spPr>
          <a:xfrm>
            <a:off x="8174537" y="1301933"/>
            <a:ext cx="3565727" cy="40873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6CEE54-C11F-4ED8-B3AD-D7DBC06A11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5" b="-1634"/>
          <a:stretch/>
        </p:blipFill>
        <p:spPr>
          <a:xfrm>
            <a:off x="285087" y="3485923"/>
            <a:ext cx="3013279" cy="33194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367B304-CFD4-4DCC-8C94-129F62397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791" y="1339402"/>
            <a:ext cx="4305997" cy="408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54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ykaleidoscope.ru/x/uploads/posts/2022-09/1663276482_15-mykaleidoscope-ru-p-novogodnii-fon-dlya-otkritki-krasivo-17.jpg">
            <a:extLst>
              <a:ext uri="{FF2B5EF4-FFF2-40B4-BE49-F238E27FC236}">
                <a16:creationId xmlns:a16="http://schemas.microsoft.com/office/drawing/2014/main" id="{36131431-4057-4132-A44A-669F1F7CF819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FFF1A-D5CF-4D6E-B3B7-4C0623448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8496" y="270456"/>
            <a:ext cx="9019504" cy="798490"/>
          </a:xfrm>
        </p:spPr>
        <p:txBody>
          <a:bodyPr>
            <a:normAutofit/>
          </a:bodyPr>
          <a:lstStyle/>
          <a:p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Фотоколлаж «Елочка моей семьи»</a:t>
            </a:r>
            <a:endParaRPr lang="ru-RU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FC5382-253C-45EA-94F0-B6360536DA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5823" r="3260" b="44693"/>
          <a:stretch/>
        </p:blipFill>
        <p:spPr>
          <a:xfrm>
            <a:off x="311898" y="1732206"/>
            <a:ext cx="5350475" cy="39602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001112-8051-4113-BC8B-17300C5704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7" t="53709" r="5264" b="3193"/>
          <a:stretch/>
        </p:blipFill>
        <p:spPr>
          <a:xfrm>
            <a:off x="5974271" y="1732206"/>
            <a:ext cx="5878548" cy="396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80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ykaleidoscope.ru/x/uploads/posts/2022-09/1663276482_15-mykaleidoscope-ru-p-novogodnii-fon-dlya-otkritki-krasivo-17.jpg">
            <a:extLst>
              <a:ext uri="{FF2B5EF4-FFF2-40B4-BE49-F238E27FC236}">
                <a16:creationId xmlns:a16="http://schemas.microsoft.com/office/drawing/2014/main" id="{36131431-4057-4132-A44A-669F1F7CF819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FFF1A-D5CF-4D6E-B3B7-4C0623448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8496" y="270456"/>
            <a:ext cx="8950817" cy="566671"/>
          </a:xfrm>
        </p:spPr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Мы украшаем!</a:t>
            </a:r>
            <a:endParaRPr lang="ru-RU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F7CD56-9B6C-4C18-AEDD-FE3305D1DA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7230" r="-245" b="3944"/>
          <a:stretch/>
        </p:blipFill>
        <p:spPr>
          <a:xfrm>
            <a:off x="870400" y="4171878"/>
            <a:ext cx="2603630" cy="23834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EF918B-9983-49BD-9564-428F143F89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2" t="20470" r="10104" b="9296"/>
          <a:stretch/>
        </p:blipFill>
        <p:spPr>
          <a:xfrm>
            <a:off x="876291" y="1017430"/>
            <a:ext cx="2597739" cy="29741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E01204-AF32-41B4-8CB4-D6A4F11062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124" y="1107583"/>
            <a:ext cx="3313090" cy="44174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1959A8-7038-4995-9A92-4918CF571D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267" y="1107583"/>
            <a:ext cx="3313090" cy="441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61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ykaleidoscope.ru/x/uploads/posts/2022-09/1663276482_15-mykaleidoscope-ru-p-novogodnii-fon-dlya-otkritki-krasivo-17.jpg">
            <a:extLst>
              <a:ext uri="{FF2B5EF4-FFF2-40B4-BE49-F238E27FC236}">
                <a16:creationId xmlns:a16="http://schemas.microsoft.com/office/drawing/2014/main" id="{36131431-4057-4132-A44A-669F1F7CF819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FFF1A-D5CF-4D6E-B3B7-4C0623448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8496" y="270455"/>
            <a:ext cx="9019504" cy="901521"/>
          </a:xfrm>
        </p:spPr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Конкурс творческих работ ДОО </a:t>
            </a:r>
            <a:b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</a:br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«Зимний карнавал снеговиков!»</a:t>
            </a:r>
            <a:endParaRPr lang="ru-RU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3611C7-2841-4524-B484-854DA6E6AD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98" b="9860"/>
          <a:stretch/>
        </p:blipFill>
        <p:spPr>
          <a:xfrm>
            <a:off x="497713" y="1584098"/>
            <a:ext cx="3480339" cy="41212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4E268F-F775-4066-B8CA-3CCF7B3C3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65" y="1584097"/>
            <a:ext cx="3090932" cy="41212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CB4A3B-DA28-40BA-B484-6784174682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543" y="1519704"/>
            <a:ext cx="3266890" cy="468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21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ykaleidoscope.ru/x/uploads/posts/2022-09/1663276482_15-mykaleidoscope-ru-p-novogodnii-fon-dlya-otkritki-krasivo-17.jpg">
            <a:extLst>
              <a:ext uri="{FF2B5EF4-FFF2-40B4-BE49-F238E27FC236}">
                <a16:creationId xmlns:a16="http://schemas.microsoft.com/office/drawing/2014/main" id="{36131431-4057-4132-A44A-669F1F7CF819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FFF1A-D5CF-4D6E-B3B7-4C0623448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0782" y="399246"/>
            <a:ext cx="4790940" cy="321969"/>
          </a:xfrm>
        </p:spPr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Дизайн Афиши </a:t>
            </a:r>
            <a:endParaRPr lang="ru-RU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E36AE6-3440-489E-AEAF-7139AB132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896" y="167376"/>
            <a:ext cx="2722969" cy="36306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C2F4AC-EB46-47C7-BA83-23B3F165F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95" y="162032"/>
            <a:ext cx="2722969" cy="36306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B865E0-A5EF-4B13-8C52-ECEA1B6679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571" y="1120460"/>
            <a:ext cx="5484467" cy="391518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DADF12-38C9-4966-9C2B-B6CFDAACA7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13318" r="-951" b="3442"/>
          <a:stretch/>
        </p:blipFill>
        <p:spPr>
          <a:xfrm>
            <a:off x="601994" y="3954690"/>
            <a:ext cx="2393915" cy="28116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F74200E-3266-4AFC-B5D8-03B4B4B8D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07" y="3954690"/>
            <a:ext cx="2100999" cy="280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57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ykaleidoscope.ru/x/uploads/posts/2022-09/1663276482_15-mykaleidoscope-ru-p-novogodnii-fon-dlya-otkritki-krasivo-17.jpg">
            <a:extLst>
              <a:ext uri="{FF2B5EF4-FFF2-40B4-BE49-F238E27FC236}">
                <a16:creationId xmlns:a16="http://schemas.microsoft.com/office/drawing/2014/main" id="{36131431-4057-4132-A44A-669F1F7CF819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FFF1A-D5CF-4D6E-B3B7-4C0623448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8496" y="26132"/>
            <a:ext cx="8718997" cy="501903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Праздник «Приключение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Calibri"/>
              </a:rPr>
              <a:t>Марфушеньки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 в зимнем лесу»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868801-FBA0-4F21-9197-372992E38C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" t="3944" r="6244" b="13615"/>
          <a:stretch/>
        </p:blipFill>
        <p:spPr>
          <a:xfrm>
            <a:off x="180416" y="540913"/>
            <a:ext cx="4125727" cy="27609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24A2F0-F512-4CE8-91BA-6EDE0BF0C6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5" t="2065" r="10271" b="20188"/>
          <a:stretch/>
        </p:blipFill>
        <p:spPr>
          <a:xfrm>
            <a:off x="8648273" y="1262131"/>
            <a:ext cx="3307878" cy="43337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1FC522-973C-4414-8EE5-B3A6AE046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65" y="3429000"/>
            <a:ext cx="3885627" cy="29142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30678A-2046-4D40-BA03-C755939F4F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" r="13286" b="15680"/>
          <a:stretch/>
        </p:blipFill>
        <p:spPr>
          <a:xfrm>
            <a:off x="4668218" y="540913"/>
            <a:ext cx="3790705" cy="27496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A5A7AF-2804-48EC-9CE2-DC8FC8C583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98" y="3511514"/>
            <a:ext cx="3740763" cy="280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424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42</Words>
  <Application>Microsoft Office PowerPoint</Application>
  <PresentationFormat>Широкоэкранный</PresentationFormat>
  <Paragraphs>11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Тема проекта:  «Новый год у ворот» Группа №9 «Совята» </vt:lpstr>
      <vt:lpstr>Наше творчество</vt:lpstr>
      <vt:lpstr>Мы играем</vt:lpstr>
      <vt:lpstr>Изготовление цветных льдинок</vt:lpstr>
      <vt:lpstr>Фотоколлаж «Елочка моей семьи»</vt:lpstr>
      <vt:lpstr>Мы украшаем!</vt:lpstr>
      <vt:lpstr>Конкурс творческих работ ДОО  «Зимний карнавал снеговиков!»</vt:lpstr>
      <vt:lpstr>Дизайн Афиши </vt:lpstr>
      <vt:lpstr>Праздник «Приключение Марфушеньки в зимнем лесу»</vt:lpstr>
      <vt:lpstr>«Мастерская елочных игрушек»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</dc:creator>
  <cp:lastModifiedBy>Olga</cp:lastModifiedBy>
  <cp:revision>16</cp:revision>
  <dcterms:created xsi:type="dcterms:W3CDTF">2023-12-25T12:43:38Z</dcterms:created>
  <dcterms:modified xsi:type="dcterms:W3CDTF">2023-12-29T10:40:09Z</dcterms:modified>
</cp:coreProperties>
</file>