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97CCE-2F70-46DD-8329-D412B2139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0CF413-FCAA-4B50-9A6D-B2CC5AB68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623ACA-46DD-466F-AF06-BAB19E24D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640A-3946-4080-A7FE-26A30AAE20A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39945E-D267-4107-9E49-4645942D8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B9734F-CBDE-4F5B-9B59-840DE99CE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C16B-760C-433E-8949-C47B98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960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C2509-6F02-41E1-8E55-834593EBC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9FD478-4422-4127-8A72-98045AB73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A35B85-4846-41F0-8B2D-F226B9BA2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640A-3946-4080-A7FE-26A30AAE20A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A3FA30-CE4F-4818-9B5D-C4C869F24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8040A1-E016-4609-86F8-DAE0F46BC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C16B-760C-433E-8949-C47B98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34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6341B67-13E8-4EEB-9684-CFDFE621D1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A85CA8-19B5-450A-B395-4E000137A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50443D-25F6-4744-A374-0E3374152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640A-3946-4080-A7FE-26A30AAE20A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50E96F-2E13-4A64-B477-40692E596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B6C12C-29F2-414A-AC71-3B192CFCD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C16B-760C-433E-8949-C47B98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817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A9A21-8867-4A0F-928A-EC03F3958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279C1-7C3D-4869-87EF-859C96C2E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B87AE9-231B-4737-AA3D-3CEA1D9A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640A-3946-4080-A7FE-26A30AAE20A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852AE6-DF40-420D-A43B-1C5753947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6C98BE-55E1-4FE6-9D88-534CDBEEF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C16B-760C-433E-8949-C47B98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599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D6FC9-B53B-486E-85D5-E14A36124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376E86-3792-418F-9A28-7FE46AE4E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4D228C-7B45-4CB8-8BE7-499649AF5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640A-3946-4080-A7FE-26A30AAE20A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326654-BAF9-4695-8A8D-4E8E7DE9E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C30775-4797-4687-9555-CB5A0E31A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C16B-760C-433E-8949-C47B98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976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BE3FA-D8F8-4D38-A409-D6B35B9E9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001006-B4CC-46E9-A31C-80369CF04F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D384C3-1F81-4CD2-85EB-503164F95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A28101-2BE8-4E17-86E6-4E3D4B751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640A-3946-4080-A7FE-26A30AAE20A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2728D1-DCA1-4189-8CA2-C67D6AFE2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FA2278-EEFB-42D7-951B-E56985F5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C16B-760C-433E-8949-C47B98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479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159715-F6EE-4CBB-9537-6DE3A2375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87B596-BA08-407E-A1E1-D8225F464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5932E6-D680-4C27-8A76-1DD992A46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0535AB6-5564-4E90-A43B-71C2677D7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31ABB53-4AED-42CC-BE51-A96AADCF2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702E3C-A5F5-4FB9-A9C1-D49791FAC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640A-3946-4080-A7FE-26A30AAE20A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C349052-E440-46DB-BD7D-EB8F69334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BDF9FA-2E32-43AB-BBC7-4C5179CE4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C16B-760C-433E-8949-C47B98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488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36455-3B33-478E-A885-E82B815C1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5FC83F-D9A2-44E9-8EC9-4AB5647EB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640A-3946-4080-A7FE-26A30AAE20A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77F72F-A859-4440-A71E-4C07D380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C47B1C-3CAD-46EC-829A-BF278028E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C16B-760C-433E-8949-C47B98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344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594C3D2-2A47-4E6E-8CE9-4CB88BB86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640A-3946-4080-A7FE-26A30AAE20A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F58242F-188A-4433-95EE-119C3237E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51BC77-1AC4-4A6E-9AF4-B1644C5C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C16B-760C-433E-8949-C47B98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59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A54542-6F13-4EF2-B3AF-EBC231084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A771B0-6D75-4E40-9848-BA8692983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D48D0B-D1D2-49D1-A0D5-CABFB7130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88C065-D7EB-45CB-B08A-06BC9C051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640A-3946-4080-A7FE-26A30AAE20A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C81E2F-4724-47F6-ABBC-097F8C3C8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997CD6-2857-425E-AF4B-407DE56B9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C16B-760C-433E-8949-C47B98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385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F3DA5-E9EF-475D-9B94-F6E05BEC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A5335D-544A-4F05-B2D1-DAEFE70F3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36149B-67D5-43D1-AB05-A034723D9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0EF546-D660-4B4F-906D-89594607F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640A-3946-4080-A7FE-26A30AAE20A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48B901-7D7A-49EC-91C2-B11DA5412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0CAE4B-10DD-42E0-BB42-6D17FA62B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C16B-760C-433E-8949-C47B98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087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748AC-79BF-41D5-86B0-71642243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E9339D-8324-4C56-847D-F43F7E135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08FFDB-EFA7-4AB6-B861-F7911AD91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3640A-3946-4080-A7FE-26A30AAE20A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013B28-9B47-43A4-90AB-FD4B55F4DB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6317A4-0FE0-4AE2-B12F-45D6B39E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BC16B-760C-433E-8949-C47B98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19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3AF9F4-9FAD-4997-ACA1-BAAB581E7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4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C6739-FB81-4D4F-A46C-1B378D284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9306"/>
            <a:ext cx="9144000" cy="4217159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проекта: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«Лес, природные водоемы и их обитатели»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«Совята»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07249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3AF9F4-9FAD-4997-ACA1-BAAB581E7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4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C6739-FB81-4D4F-A46C-1B378D284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200"/>
            <a:ext cx="9144000" cy="1023582"/>
          </a:xfrm>
        </p:spPr>
        <p:txBody>
          <a:bodyPr>
            <a:no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971001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3AF9F4-9FAD-4997-ACA1-BAAB581E7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C6739-FB81-4D4F-A46C-1B378D284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2830"/>
            <a:ext cx="9144000" cy="1255594"/>
          </a:xfrm>
        </p:spPr>
        <p:txBody>
          <a:bodyPr>
            <a:no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«Неделя экологии» сортировка мусора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371B51-2AB3-4564-9F54-3D4590300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83" y="1692325"/>
            <a:ext cx="3357347" cy="44764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C506D8-A4E9-4B70-A000-373CAAB63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2" y="1692325"/>
            <a:ext cx="3357348" cy="44764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3EAC48-A798-4734-83EB-2E298BF646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19" y="1692325"/>
            <a:ext cx="3388055" cy="451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61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3AF9F4-9FAD-4997-ACA1-BAAB581E7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C6739-FB81-4D4F-A46C-1B378D284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2831"/>
            <a:ext cx="9144000" cy="627796"/>
          </a:xfrm>
        </p:spPr>
        <p:txBody>
          <a:bodyPr>
            <a:no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«Синичкин день»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78BB3-B0D4-4367-9D4F-9651547E0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776" y="996287"/>
            <a:ext cx="7965317" cy="539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81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3AF9F4-9FAD-4997-ACA1-BAAB581E7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C6739-FB81-4D4F-A46C-1B378D284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2831"/>
            <a:ext cx="9144000" cy="627796"/>
          </a:xfrm>
        </p:spPr>
        <p:txBody>
          <a:bodyPr>
            <a:no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играем!»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DB3A6F-E952-4C1D-9E03-23B3BEE60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52" y="1602331"/>
            <a:ext cx="4024953" cy="30187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4EBA23-E0EF-4861-8662-A28C1C6C59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" t="9319" r="10063" b="7084"/>
          <a:stretch/>
        </p:blipFill>
        <p:spPr>
          <a:xfrm>
            <a:off x="8137901" y="812042"/>
            <a:ext cx="3836187" cy="50033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662A4E-F30B-4D00-A158-FB18771BDB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" r="13652" b="10280"/>
          <a:stretch/>
        </p:blipFill>
        <p:spPr>
          <a:xfrm>
            <a:off x="217912" y="750627"/>
            <a:ext cx="3567045" cy="512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97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3AF9F4-9FAD-4997-ACA1-BAAB581E7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C6739-FB81-4D4F-A46C-1B378D284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2831"/>
            <a:ext cx="9144000" cy="627796"/>
          </a:xfrm>
        </p:spPr>
        <p:txBody>
          <a:bodyPr>
            <a:no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играем!»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8BB847-207F-403A-B80B-CA65F7F43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63" y="873458"/>
            <a:ext cx="4081533" cy="54420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CA8445-3BD6-4556-B2CA-21C1ACB20F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731" y="873458"/>
            <a:ext cx="4081534" cy="544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79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3AF9F4-9FAD-4997-ACA1-BAAB581E7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62" y="-61416"/>
            <a:ext cx="12192000" cy="685800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C6739-FB81-4D4F-A46C-1B378D284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2831"/>
            <a:ext cx="9144000" cy="592391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матери!»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3EC515-1AA3-4034-BED5-4A03C7DB5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753" y="4293928"/>
            <a:ext cx="3919268" cy="25026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9B197B-97E3-43A9-B8B7-E61F4D622F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9" t="39874" r="1735" b="28379"/>
          <a:stretch/>
        </p:blipFill>
        <p:spPr>
          <a:xfrm>
            <a:off x="3564419" y="2945355"/>
            <a:ext cx="2000826" cy="16825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91E3E1-796F-4142-8E99-B81FD60A55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1" t="32786" r="5771" b="16418"/>
          <a:stretch/>
        </p:blipFill>
        <p:spPr>
          <a:xfrm>
            <a:off x="25762" y="657539"/>
            <a:ext cx="5539483" cy="21989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387A81-B457-4F04-9A42-18CD5BD491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6582" b="42743"/>
          <a:stretch/>
        </p:blipFill>
        <p:spPr>
          <a:xfrm>
            <a:off x="401805" y="2945355"/>
            <a:ext cx="2760809" cy="16825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9DEBEE-E193-4C4A-B445-7E33BA81B1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84" y="122831"/>
            <a:ext cx="3082262" cy="410968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A61289-67F0-4DF8-9F6C-DFF2B69473C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" t="17736" r="7257" b="27855"/>
          <a:stretch/>
        </p:blipFill>
        <p:spPr>
          <a:xfrm>
            <a:off x="666453" y="4782507"/>
            <a:ext cx="4299799" cy="19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38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3AF9F4-9FAD-4997-ACA1-BAAB581E7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4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C6739-FB81-4D4F-A46C-1B378D284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9307"/>
            <a:ext cx="9144000" cy="1241947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Гостевой час «Хранители воды»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по очистке воды от загрязнений и микробов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2B303-2317-4DBF-B3F7-22670509E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140" y="1760561"/>
            <a:ext cx="5659270" cy="42444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4960A7-3294-4739-B713-A16EFD330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0" y="1760561"/>
            <a:ext cx="5659270" cy="42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2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3AF9F4-9FAD-4997-ACA1-BAAB581E7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4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C6739-FB81-4D4F-A46C-1B378D284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9307"/>
            <a:ext cx="9144000" cy="1241947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Гостевой час «Хранители воды»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по очистке воды от загрязнений и микробов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6319AC-9E7E-41B2-88A6-3D0461C04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91" y="1501255"/>
            <a:ext cx="3500651" cy="46675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C449F3-43C7-4067-997E-4795AD506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831" y="1501255"/>
            <a:ext cx="6223379" cy="466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50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3AF9F4-9FAD-4997-ACA1-BAAB581E7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4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C6739-FB81-4D4F-A46C-1B378D284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9492" y="313898"/>
            <a:ext cx="8852847" cy="1241947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Гостевой час «Хранители воды»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Море, солнце и песок! Спасение морских обитателей.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2474B5-0039-4051-A410-1A8F0EE08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9" y="1692323"/>
            <a:ext cx="5786651" cy="43399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B7D09A-2667-4161-B321-73F5436A01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00" y="1276066"/>
            <a:ext cx="3879377" cy="517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759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91</Words>
  <Application>Microsoft Office PowerPoint</Application>
  <PresentationFormat>Широкоэкранный</PresentationFormat>
  <Paragraphs>10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Тема проекта:  «Лес, природные водоемы и их обитатели» Группа «Совята»»</vt:lpstr>
      <vt:lpstr>«Неделя экологии» сортировка мусора</vt:lpstr>
      <vt:lpstr>«Синичкин день»</vt:lpstr>
      <vt:lpstr>«Мы играем!»</vt:lpstr>
      <vt:lpstr>«Мы играем!»</vt:lpstr>
      <vt:lpstr>«День матери!»</vt:lpstr>
      <vt:lpstr>Гостевой час «Хранители воды» Лаборатория по очистке воды от загрязнений и микробов</vt:lpstr>
      <vt:lpstr>Гостевой час «Хранители воды» Лаборатория по очистке воды от загрязнений и микробов</vt:lpstr>
      <vt:lpstr>Гостевой час «Хранители воды» Море, солнце и песок! Спасение морских обитателей.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проекта: «Лес, природные водоемы и их обитатели» Группа №9 «Совята»</dc:title>
  <dc:creator>Olga</dc:creator>
  <cp:lastModifiedBy>Professional</cp:lastModifiedBy>
  <cp:revision>13</cp:revision>
  <dcterms:created xsi:type="dcterms:W3CDTF">2023-12-09T11:09:54Z</dcterms:created>
  <dcterms:modified xsi:type="dcterms:W3CDTF">2023-12-11T04:57:52Z</dcterms:modified>
</cp:coreProperties>
</file>