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9" r:id="rId4"/>
    <p:sldId id="260" r:id="rId5"/>
    <p:sldId id="264" r:id="rId6"/>
    <p:sldId id="265" r:id="rId7"/>
    <p:sldId id="262" r:id="rId8"/>
    <p:sldId id="261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8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59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"/>
            <a:ext cx="7772400" cy="836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58517"/>
                </a:solidFill>
              </a:rPr>
            </a:br>
            <a:r>
              <a:rPr lang="ru-RU" b="1">
                <a:solidFill>
                  <a:srgbClr val="058517"/>
                </a:solidFill>
              </a:rPr>
              <a:t>ПРОЕКТ </a:t>
            </a:r>
            <a:br>
              <a:rPr lang="ru-RU" b="1">
                <a:solidFill>
                  <a:srgbClr val="058517"/>
                </a:solidFill>
              </a:rPr>
            </a:br>
            <a:r>
              <a:rPr lang="ru-RU" b="1">
                <a:solidFill>
                  <a:srgbClr val="058517"/>
                </a:solidFill>
              </a:rPr>
              <a:t>«</a:t>
            </a:r>
            <a:r>
              <a:rPr lang="ru-RU" b="1" dirty="0">
                <a:solidFill>
                  <a:srgbClr val="058517"/>
                </a:solidFill>
              </a:rPr>
              <a:t>ЖИВОТНЫЕ НАШЕГО ЛЕСА»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6286520"/>
            <a:ext cx="6072230" cy="571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58517"/>
                </a:solidFill>
              </a:rPr>
              <a:t>Группа «Капельки»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00174"/>
            <a:ext cx="6286544" cy="47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58517"/>
                </a:solidFill>
                <a:latin typeface="Bahnschrift" pitchFamily="34" charset="0"/>
              </a:rPr>
              <a:t>Игра «Превращаемся в жителей леса»</a:t>
            </a:r>
          </a:p>
        </p:txBody>
      </p:sp>
      <p:pic>
        <p:nvPicPr>
          <p:cNvPr id="5" name="Содержимое 4" descr="IMG_2242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714488"/>
            <a:ext cx="3929090" cy="4857784"/>
          </a:xfr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385765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28572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rgbClr val="058517"/>
                </a:solidFill>
                <a:latin typeface="Bahnschrift" pitchFamily="34" charset="0"/>
              </a:rPr>
              <a:t>Спасибо за внимание!</a:t>
            </a:r>
          </a:p>
        </p:txBody>
      </p:sp>
      <p:pic>
        <p:nvPicPr>
          <p:cNvPr id="3" name="Содержимое 7" descr="c1dcac61-e8af-4a35-8a1f-63f47d313f9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785926"/>
            <a:ext cx="5619789" cy="421484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428604"/>
            <a:ext cx="4357686" cy="21431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rgbClr val="058517"/>
                </a:solidFill>
                <a:latin typeface="Bahnschrift" pitchFamily="34" charset="0"/>
              </a:rPr>
              <a:t>Животные нашего леса -</a:t>
            </a:r>
            <a:br>
              <a:rPr lang="ru-RU" sz="3600" dirty="0">
                <a:solidFill>
                  <a:srgbClr val="058517"/>
                </a:solidFill>
                <a:latin typeface="Bahnschrift" pitchFamily="34" charset="0"/>
              </a:rPr>
            </a:br>
            <a:r>
              <a:rPr lang="ru-RU" sz="3600" dirty="0">
                <a:solidFill>
                  <a:srgbClr val="058517"/>
                </a:solidFill>
                <a:latin typeface="Bahnschrift" pitchFamily="34" charset="0"/>
              </a:rPr>
              <a:t>смотрим, читаем, изучаем</a:t>
            </a:r>
          </a:p>
        </p:txBody>
      </p:sp>
      <p:pic>
        <p:nvPicPr>
          <p:cNvPr id="6" name="Содержимое 5" descr="IMG_189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142852"/>
            <a:ext cx="4214842" cy="3161132"/>
          </a:xfr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5" name="Содержимое 4" descr="IMG_199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3429000"/>
            <a:ext cx="4286280" cy="3214710"/>
          </a:xfrm>
          <a:effectLst>
            <a:glow rad="1397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Содержимое 4" descr="IMG_2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369724" y="3202780"/>
            <a:ext cx="3905277" cy="307183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rgbClr val="058517"/>
                </a:solidFill>
              </a:rPr>
              <a:t>Наблюдения на прогулке</a:t>
            </a:r>
          </a:p>
        </p:txBody>
      </p:sp>
      <p:pic>
        <p:nvPicPr>
          <p:cNvPr id="5" name="Содержимое 4" descr="IMG_19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3546" y="1946661"/>
            <a:ext cx="5286412" cy="3964809"/>
          </a:xfr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6" name="Содержимое 5" descr="IMG_19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68388" y="1946662"/>
            <a:ext cx="5286412" cy="3964809"/>
          </a:xfrm>
          <a:effectLst>
            <a:glow rad="139700">
              <a:schemeClr val="accent4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6943716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rgbClr val="058517"/>
                </a:solidFill>
                <a:latin typeface="Bahnschrift" pitchFamily="34" charset="0"/>
              </a:rPr>
              <a:t>Наше творчество</a:t>
            </a:r>
          </a:p>
        </p:txBody>
      </p:sp>
      <p:pic>
        <p:nvPicPr>
          <p:cNvPr id="10" name="Содержимое 9" descr="64b46039-29d2-42d8-a95e-37311746216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1357298"/>
            <a:ext cx="3804074" cy="5072098"/>
          </a:xfr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" name="Содержимое 11" descr="caecdb6a-6940-4f1d-9b13-ab8fca54640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7752" y="1357298"/>
            <a:ext cx="3857652" cy="5143536"/>
          </a:xfrm>
          <a:effectLst>
            <a:glow rad="1016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rgbClr val="058517"/>
                </a:solidFill>
              </a:rPr>
              <a:t>Изучаем карту животного мира</a:t>
            </a:r>
          </a:p>
        </p:txBody>
      </p:sp>
      <p:pic>
        <p:nvPicPr>
          <p:cNvPr id="5" name="Содержимое 4" descr="c619aadb-e25f-49da-968b-bd75a1df4d8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142984"/>
            <a:ext cx="4000528" cy="5334038"/>
          </a:xfrm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6" name="Содержимое 15" descr="IMG_19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48121" y="1809739"/>
            <a:ext cx="5334037" cy="4000528"/>
          </a:xfr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85728"/>
            <a:ext cx="3900486" cy="30829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58517"/>
                </a:solidFill>
              </a:rPr>
              <a:t>Игры с макетами «Животные леса», «Лось на дороге»</a:t>
            </a:r>
          </a:p>
        </p:txBody>
      </p:sp>
      <p:pic>
        <p:nvPicPr>
          <p:cNvPr id="5" name="Содержимое 4" descr="IMG_18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4038600" cy="3028950"/>
          </a:xfrm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6" name="Содержимое 5" descr="IMG_20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34" y="3571876"/>
            <a:ext cx="4038600" cy="3028950"/>
          </a:xfr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" name="Содержимое 5" descr="IMG_18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571876"/>
            <a:ext cx="4214842" cy="304727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rgbClr val="058517"/>
                </a:solidFill>
                <a:latin typeface="Bahnschrift" pitchFamily="34" charset="0"/>
              </a:rPr>
              <a:t>Какие бывают рога?</a:t>
            </a:r>
          </a:p>
        </p:txBody>
      </p:sp>
      <p:pic>
        <p:nvPicPr>
          <p:cNvPr id="5" name="Содержимое 4" descr="IMG_2135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r="6528"/>
          <a:stretch/>
        </p:blipFill>
        <p:spPr>
          <a:xfrm rot="5400000">
            <a:off x="155012" y="1916634"/>
            <a:ext cx="4891862" cy="3916066"/>
          </a:xfr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6" name="Содержимое 5" descr="IMG_2134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15253" r="11935"/>
          <a:stretch/>
        </p:blipFill>
        <p:spPr>
          <a:xfrm rot="5400000">
            <a:off x="4177157" y="2109331"/>
            <a:ext cx="4891862" cy="3530672"/>
          </a:xfr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5214974" cy="14287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058517"/>
                </a:solidFill>
                <a:latin typeface="Bahnschrift" pitchFamily="34" charset="0"/>
                <a:cs typeface="Segoe UI Light" pitchFamily="34" charset="0"/>
              </a:rPr>
              <a:t>Помогаем бобру</a:t>
            </a:r>
            <a:br>
              <a:rPr lang="ru-RU" dirty="0">
                <a:solidFill>
                  <a:srgbClr val="058517"/>
                </a:solidFill>
                <a:latin typeface="Bahnschrift" pitchFamily="34" charset="0"/>
                <a:cs typeface="Segoe UI Light" pitchFamily="34" charset="0"/>
              </a:rPr>
            </a:br>
            <a:r>
              <a:rPr lang="ru-RU" dirty="0">
                <a:solidFill>
                  <a:srgbClr val="058517"/>
                </a:solidFill>
                <a:latin typeface="Bahnschrift" pitchFamily="34" charset="0"/>
                <a:cs typeface="Segoe UI Light" pitchFamily="34" charset="0"/>
              </a:rPr>
              <a:t>строить плотину</a:t>
            </a:r>
            <a:br>
              <a:rPr lang="ru-RU" dirty="0">
                <a:solidFill>
                  <a:srgbClr val="058517"/>
                </a:solidFill>
                <a:latin typeface="Bahnschrift" pitchFamily="34" charset="0"/>
                <a:cs typeface="Segoe UI Light" pitchFamily="34" charset="0"/>
              </a:rPr>
            </a:br>
            <a:r>
              <a:rPr lang="ru-RU" dirty="0">
                <a:solidFill>
                  <a:srgbClr val="058517"/>
                </a:solidFill>
                <a:latin typeface="Bahnschrift" pitchFamily="34" charset="0"/>
                <a:cs typeface="Segoe UI Light" pitchFamily="34" charset="0"/>
              </a:rPr>
              <a:t>на реке</a:t>
            </a:r>
          </a:p>
        </p:txBody>
      </p:sp>
      <p:pic>
        <p:nvPicPr>
          <p:cNvPr id="9" name="Содержимое 8" descr="IMG_213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57818" y="857232"/>
            <a:ext cx="3525593" cy="5362795"/>
          </a:xfrm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1" name="Содержимое 10" descr="IMG_199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571744"/>
            <a:ext cx="4857784" cy="3643338"/>
          </a:xfrm>
          <a:effectLst>
            <a:glow rad="1016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000108"/>
            <a:ext cx="3500462" cy="11430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58517"/>
                </a:solidFill>
              </a:rPr>
              <a:t>Чем питаются лесные жители?</a:t>
            </a:r>
          </a:p>
        </p:txBody>
      </p:sp>
      <p:pic>
        <p:nvPicPr>
          <p:cNvPr id="11" name="Содержимое 10" descr="IMG_2133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3643314"/>
            <a:ext cx="3357586" cy="3000396"/>
          </a:xfr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3" name="Содержимое 12" descr="IMG_20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2852"/>
            <a:ext cx="4286280" cy="3214710"/>
          </a:xfrm>
          <a:effectLst>
            <a:glow rad="1016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000372"/>
            <a:ext cx="3714776" cy="364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71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Bahnschrift</vt:lpstr>
      <vt:lpstr>Calibri</vt:lpstr>
      <vt:lpstr>Тема Office</vt:lpstr>
      <vt:lpstr> ПРОЕКТ  «ЖИВОТНЫЕ НАШЕГО ЛЕСА»</vt:lpstr>
      <vt:lpstr>Животные нашего леса - смотрим, читаем, изучаем</vt:lpstr>
      <vt:lpstr>Наблюдения на прогулке</vt:lpstr>
      <vt:lpstr>Наше творчество</vt:lpstr>
      <vt:lpstr>Изучаем карту животного мира</vt:lpstr>
      <vt:lpstr>Игры с макетами «Животные леса», «Лось на дороге»</vt:lpstr>
      <vt:lpstr>Какие бывают рога?</vt:lpstr>
      <vt:lpstr>Помогаем бобру строить плотину на реке</vt:lpstr>
      <vt:lpstr>Чем питаются лесные жители?</vt:lpstr>
      <vt:lpstr>Игра «Превращаемся в жителей леса»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 Ивановна</dc:creator>
  <cp:lastModifiedBy>Professional</cp:lastModifiedBy>
  <cp:revision>44</cp:revision>
  <dcterms:created xsi:type="dcterms:W3CDTF">2023-12-01T11:02:04Z</dcterms:created>
  <dcterms:modified xsi:type="dcterms:W3CDTF">2023-12-07T12:15:04Z</dcterms:modified>
</cp:coreProperties>
</file>